
<file path=[Content_Types].xml><?xml version="1.0" encoding="utf-8"?>
<Types xmlns="http://schemas.openxmlformats.org/package/2006/content-types">
  <Default Extension="tmp" ContentType="image/pn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3"/>
  </p:notesMasterIdLst>
  <p:handoutMasterIdLst>
    <p:handoutMasterId r:id="rId4"/>
  </p:handoutMasterIdLst>
  <p:sldIdLst>
    <p:sldId id="292" r:id="rId2"/>
  </p:sldIdLst>
  <p:sldSz cx="12192000" cy="6858000"/>
  <p:notesSz cx="7099300" cy="10234613"/>
  <p:defaultTextStyle>
    <a:defPPr rtl="0">
      <a:defRPr lang="ja-jp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8799B23B-EC83-4686-B30A-512413B5E67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vertBarState="minimized" horzBarState="maximized">
    <p:restoredLeft sz="12121" autoAdjust="0"/>
    <p:restoredTop sz="89571" autoAdjust="0"/>
  </p:normalViewPr>
  <p:slideViewPr>
    <p:cSldViewPr snapToGrid="0">
      <p:cViewPr varScale="1">
        <p:scale>
          <a:sx n="84" d="100"/>
          <a:sy n="84" d="100"/>
        </p:scale>
        <p:origin x="1157" y="101"/>
      </p:cViewPr>
      <p:guideLst/>
    </p:cSldViewPr>
  </p:slideViewPr>
  <p:outlineViewPr>
    <p:cViewPr>
      <p:scale>
        <a:sx n="33" d="100"/>
        <a:sy n="33" d="100"/>
      </p:scale>
      <p:origin x="0" y="-91661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7" d="100"/>
          <a:sy n="87" d="100"/>
        </p:scale>
        <p:origin x="3090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9"/>
          </a:xfrm>
          <a:prstGeom prst="rect">
            <a:avLst/>
          </a:prstGeom>
        </p:spPr>
        <p:txBody>
          <a:bodyPr vert="horz" lIns="99036" tIns="49518" rIns="99036" bIns="49518" rtlCol="0"/>
          <a:lstStyle>
            <a:lvl1pPr algn="l">
              <a:defRPr sz="13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021294" y="0"/>
            <a:ext cx="3076363" cy="513509"/>
          </a:xfrm>
          <a:prstGeom prst="rect">
            <a:avLst/>
          </a:prstGeom>
        </p:spPr>
        <p:txBody>
          <a:bodyPr vert="horz" lIns="99036" tIns="49518" rIns="99036" bIns="49518" rtlCol="0"/>
          <a:lstStyle>
            <a:lvl1pPr algn="r">
              <a:defRPr sz="1300"/>
            </a:lvl1pPr>
          </a:lstStyle>
          <a:p>
            <a:fld id="{C94DA88A-700E-4959-AD05-3C421866BDC6}" type="datetime4">
              <a:rPr kumimoji="1" lang="ja-JP" altLang="en-US" smtClean="0">
                <a:latin typeface="Meiryo UI" panose="020B0604030504040204" pitchFamily="50" charset="-128"/>
                <a:ea typeface="Meiryo UI" panose="020B0604030504040204" pitchFamily="50" charset="-128"/>
              </a:rPr>
              <a:t>2020年3月16日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9721109"/>
            <a:ext cx="3076363" cy="513507"/>
          </a:xfrm>
          <a:prstGeom prst="rect">
            <a:avLst/>
          </a:prstGeom>
        </p:spPr>
        <p:txBody>
          <a:bodyPr vert="horz" lIns="99036" tIns="49518" rIns="99036" bIns="49518" rtlCol="0" anchor="b"/>
          <a:lstStyle>
            <a:lvl1pPr algn="l">
              <a:defRPr sz="1300"/>
            </a:lvl1pPr>
          </a:lstStyle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021294" y="9721109"/>
            <a:ext cx="3076363" cy="513507"/>
          </a:xfrm>
          <a:prstGeom prst="rect">
            <a:avLst/>
          </a:prstGeom>
        </p:spPr>
        <p:txBody>
          <a:bodyPr vert="horz" lIns="99036" tIns="49518" rIns="99036" bIns="49518" rtlCol="0" anchor="b"/>
          <a:lstStyle>
            <a:lvl1pPr algn="r">
              <a:defRPr sz="1300"/>
            </a:lvl1pPr>
          </a:lstStyle>
          <a:p>
            <a:fld id="{FA09A4F4-89FA-4551-A9F4-ECDBD52C06D6}" type="slidenum">
              <a:rPr kumimoji="1" lang="en-US" altLang="ja-JP" smtClean="0">
                <a:latin typeface="Meiryo UI" panose="020B0604030504040204" pitchFamily="50" charset="-128"/>
                <a:ea typeface="Meiryo UI" panose="020B0604030504040204" pitchFamily="50" charset="-128"/>
              </a:rPr>
              <a:t>‹#›</a:t>
            </a:fld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2481090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9"/>
          </a:xfrm>
          <a:prstGeom prst="rect">
            <a:avLst/>
          </a:prstGeom>
        </p:spPr>
        <p:txBody>
          <a:bodyPr vert="horz" lIns="99036" tIns="49518" rIns="99036" bIns="49518" rtlCol="0"/>
          <a:lstStyle>
            <a:lvl1pPr algn="l">
              <a:defRPr sz="13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1294" y="0"/>
            <a:ext cx="3076363" cy="513509"/>
          </a:xfrm>
          <a:prstGeom prst="rect">
            <a:avLst/>
          </a:prstGeom>
        </p:spPr>
        <p:txBody>
          <a:bodyPr vert="horz" lIns="99036" tIns="49518" rIns="99036" bIns="49518" rtlCol="0"/>
          <a:lstStyle>
            <a:lvl1pPr algn="r">
              <a:defRPr sz="13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EECA54F6-A409-4052-BA8C-D33E3AF8AD29}" type="datetime4">
              <a:rPr lang="ja-JP" altLang="en-US" smtClean="0"/>
              <a:pPr/>
              <a:t>2020年3月16日</a:t>
            </a:fld>
            <a:endParaRPr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79425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9036" tIns="49518" rIns="99036" bIns="49518" rtlCol="0" anchor="ctr"/>
          <a:lstStyle/>
          <a:p>
            <a:pPr rtl="0"/>
            <a:endParaRPr lang="ja-JP" altLang="en-US" noProof="0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931" y="4925409"/>
            <a:ext cx="5679440" cy="4029879"/>
          </a:xfrm>
          <a:prstGeom prst="rect">
            <a:avLst/>
          </a:prstGeom>
        </p:spPr>
        <p:txBody>
          <a:bodyPr vert="horz" lIns="99036" tIns="49518" rIns="99036" bIns="49518" rtlCol="0"/>
          <a:lstStyle/>
          <a:p>
            <a:pPr lvl="0" rtl="0"/>
            <a:r>
              <a:rPr lang="ja-JP" altLang="en-US" noProof="0" dirty="0"/>
              <a:t>クリックしてマスター テキストのスタイルを編集</a:t>
            </a:r>
          </a:p>
          <a:p>
            <a:pPr lvl="1" rtl="0"/>
            <a:r>
              <a:rPr lang="ja-JP" altLang="en-US" noProof="0" dirty="0"/>
              <a:t>第 </a:t>
            </a:r>
            <a:r>
              <a:rPr lang="en-US" altLang="ja-JP" noProof="0" dirty="0"/>
              <a:t>2 </a:t>
            </a:r>
            <a:r>
              <a:rPr lang="ja-JP" altLang="en-US" noProof="0" dirty="0"/>
              <a:t>レベル</a:t>
            </a:r>
          </a:p>
          <a:p>
            <a:pPr lvl="2" rtl="0"/>
            <a:r>
              <a:rPr lang="ja-JP" altLang="en-US" noProof="0" dirty="0"/>
              <a:t>第 </a:t>
            </a:r>
            <a:r>
              <a:rPr lang="en-US" altLang="ja-JP" noProof="0" dirty="0"/>
              <a:t>3 </a:t>
            </a:r>
            <a:r>
              <a:rPr lang="ja-JP" altLang="en-US" noProof="0" dirty="0"/>
              <a:t>レベル</a:t>
            </a:r>
          </a:p>
          <a:p>
            <a:pPr lvl="3" rtl="0"/>
            <a:r>
              <a:rPr lang="ja-JP" altLang="en-US" noProof="0" dirty="0"/>
              <a:t>第 </a:t>
            </a:r>
            <a:r>
              <a:rPr lang="en-US" altLang="ja-JP" noProof="0" dirty="0"/>
              <a:t>4 </a:t>
            </a:r>
            <a:r>
              <a:rPr lang="ja-JP" altLang="en-US" noProof="0" dirty="0"/>
              <a:t>レベル</a:t>
            </a:r>
          </a:p>
          <a:p>
            <a:pPr lvl="4" rtl="0"/>
            <a:r>
              <a:rPr lang="ja-JP" altLang="en-US" noProof="0" dirty="0"/>
              <a:t>第 </a:t>
            </a:r>
            <a:r>
              <a:rPr lang="en-US" altLang="ja-JP" noProof="0" dirty="0"/>
              <a:t>5 </a:t>
            </a:r>
            <a:r>
              <a:rPr lang="ja-JP" altLang="en-US" noProof="0" dirty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9"/>
            <a:ext cx="3076363" cy="513507"/>
          </a:xfrm>
          <a:prstGeom prst="rect">
            <a:avLst/>
          </a:prstGeom>
        </p:spPr>
        <p:txBody>
          <a:bodyPr vert="horz" lIns="99036" tIns="49518" rIns="99036" bIns="49518" rtlCol="0" anchor="b"/>
          <a:lstStyle>
            <a:lvl1pPr algn="l">
              <a:defRPr sz="13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endParaRPr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1294" y="9721109"/>
            <a:ext cx="3076363" cy="513507"/>
          </a:xfrm>
          <a:prstGeom prst="rect">
            <a:avLst/>
          </a:prstGeom>
        </p:spPr>
        <p:txBody>
          <a:bodyPr vert="horz" lIns="99036" tIns="49518" rIns="99036" bIns="49518" rtlCol="0" anchor="b"/>
          <a:lstStyle>
            <a:lvl1pPr algn="r">
              <a:defRPr sz="1300">
                <a:latin typeface="Meiryo UI" panose="020B0604030504040204" pitchFamily="50" charset="-128"/>
                <a:ea typeface="Meiryo UI" panose="020B0604030504040204" pitchFamily="50" charset="-128"/>
              </a:defRPr>
            </a:lvl1pPr>
          </a:lstStyle>
          <a:p>
            <a:fld id="{893B0CF2-7F87-4E02-A248-870047730F99}" type="slidenum">
              <a:rPr lang="en-US" altLang="ja-JP" smtClean="0"/>
              <a:pPr/>
              <a:t>‹#›</a:t>
            </a:fld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149813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Meiryo UI" panose="020B0604030504040204" pitchFamily="50" charset="-128"/>
        <a:ea typeface="Meiryo UI" panose="020B0604030504040204" pitchFamily="50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>
              <a:latin typeface="Meiryo UI" panose="020B0604030504040204" pitchFamily="50" charset="-128"/>
              <a:ea typeface="Meiryo UI" panose="020B0604030504040204" pitchFamily="50" charset="-128"/>
            </a:endParaRPr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90357">
              <a:defRPr/>
            </a:pPr>
            <a:fld id="{893B0CF2-7F87-4E02-A248-870047730F99}" type="slidenum">
              <a:rPr lang="en-US" altLang="ja-JP">
                <a:solidFill>
                  <a:prstClr val="black"/>
                </a:solidFill>
              </a:rPr>
              <a:pPr defTabSz="990357">
                <a:defRPr/>
              </a:pPr>
              <a:t>1</a:t>
            </a:fld>
            <a:endParaRPr lang="ja-JP" alt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96622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グループ 9"/>
          <p:cNvGrpSpPr/>
          <p:nvPr/>
        </p:nvGrpSpPr>
        <p:grpSpPr>
          <a:xfrm>
            <a:off x="0" y="6208894"/>
            <a:ext cx="12192000" cy="649106"/>
            <a:chOff x="0" y="6208894"/>
            <a:chExt cx="12192000" cy="649106"/>
          </a:xfrm>
        </p:grpSpPr>
        <p:sp>
          <p:nvSpPr>
            <p:cNvPr id="2" name="長方形 1"/>
            <p:cNvSpPr/>
            <p:nvPr/>
          </p:nvSpPr>
          <p:spPr>
            <a:xfrm>
              <a:off x="3048" y="6220178"/>
              <a:ext cx="12188952" cy="637822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 rtl="0"/>
              <a:endParaRPr lang="ja-JP" altLang="en-US" noProof="0" dirty="0"/>
            </a:p>
          </p:txBody>
        </p:sp>
        <p:cxnSp>
          <p:nvCxnSpPr>
            <p:cNvPr id="7" name="直線​​コネクタ 6"/>
            <p:cNvCxnSpPr/>
            <p:nvPr/>
          </p:nvCxnSpPr>
          <p:spPr>
            <a:xfrm>
              <a:off x="0" y="6208894"/>
              <a:ext cx="12192000" cy="0"/>
            </a:xfrm>
            <a:prstGeom prst="line">
              <a:avLst/>
            </a:prstGeom>
            <a:ln w="12700">
              <a:solidFill>
                <a:schemeClr val="tx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" name="直線​​コネクタ 4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線​​コネクタ 10"/>
          <p:cNvCxnSpPr/>
          <p:nvPr userDrawn="1"/>
        </p:nvCxnSpPr>
        <p:spPr>
          <a:xfrm flipV="1">
            <a:off x="3048" y="5937956"/>
            <a:ext cx="8241" cy="56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タイトル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tx2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kumimoji="0" lang="ja-JP" altLang="en-US" noProof="0" dirty="0"/>
          </a:p>
        </p:txBody>
      </p:sp>
      <p:sp>
        <p:nvSpPr>
          <p:cNvPr id="17" name="サブタイトル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 rtlCol="0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pPr rtl="0"/>
            <a:r>
              <a:rPr lang="ja-JP" altLang="en-US" noProof="0" smtClean="0"/>
              <a:t>マスター サブタイトルの書式設定</a:t>
            </a:r>
            <a:endParaRPr kumimoji="0" lang="ja-JP" altLang="en-US" noProof="0" dirty="0"/>
          </a:p>
        </p:txBody>
      </p:sp>
      <p:sp>
        <p:nvSpPr>
          <p:cNvPr id="30" name="日付プレースホルダー 2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7D9F5B4-D2B9-4671-9B63-0110E6386A4E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19" name="フッター プレースホルダー 18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27" name="スライド番号プレースホルダー 2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9808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マスター タイトルの書式設定</a:t>
            </a:r>
            <a:endParaRPr kumimoji="0" lang="ja-JP" altLang="en-US" noProof="0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 rtlCol="0"/>
          <a:lstStyle/>
          <a:p>
            <a:pPr lvl="0" rtl="0" eaLnBrk="1" latinLnBrk="0" hangingPunct="1"/>
            <a:r>
              <a:rPr lang="ja-JP" altLang="en-US" noProof="0" dirty="0"/>
              <a:t>クリックしてマスター テキストのスタイルを編集</a:t>
            </a:r>
          </a:p>
          <a:p>
            <a:pPr lvl="1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2 </a:t>
            </a:r>
            <a:r>
              <a:rPr kumimoji="1" lang="ja-JP" altLang="en-US" noProof="0" dirty="0" smtClean="0"/>
              <a:t>レベル</a:t>
            </a:r>
          </a:p>
          <a:p>
            <a:pPr lvl="2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3 </a:t>
            </a:r>
            <a:r>
              <a:rPr kumimoji="1" lang="ja-JP" altLang="en-US" noProof="0" dirty="0" smtClean="0"/>
              <a:t>レベル</a:t>
            </a:r>
          </a:p>
          <a:p>
            <a:pPr lvl="3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4 </a:t>
            </a:r>
            <a:r>
              <a:rPr kumimoji="1" lang="ja-JP" altLang="en-US" noProof="0" dirty="0" smtClean="0"/>
              <a:t>レベル</a:t>
            </a:r>
          </a:p>
          <a:p>
            <a:pPr lvl="4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5 </a:t>
            </a:r>
            <a:r>
              <a:rPr kumimoji="1" lang="ja-JP" altLang="en-US" noProof="0" dirty="0" smtClean="0"/>
              <a:t>レベル</a:t>
            </a:r>
            <a:endParaRPr kumimoji="1" lang="ja-JP" altLang="en-US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189D195-22A8-4E03-A4C1-FF558F7B427F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877777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 rtlCol="0"/>
          <a:lstStyle/>
          <a:p>
            <a:pPr rtl="0"/>
            <a:r>
              <a:rPr lang="ja-JP" altLang="en-US" noProof="0" smtClean="0"/>
              <a:t>マスター タイトルの書式設定</a:t>
            </a:r>
            <a:endParaRPr kumimoji="0" lang="ja-JP" altLang="en-US" noProof="0" dirty="0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 hasCustomPrompt="1"/>
          </p:nvPr>
        </p:nvSpPr>
        <p:spPr>
          <a:xfrm>
            <a:off x="609600" y="914402"/>
            <a:ext cx="8026400" cy="5211763"/>
          </a:xfrm>
        </p:spPr>
        <p:txBody>
          <a:bodyPr vert="eaVert" rtlCol="0"/>
          <a:lstStyle/>
          <a:p>
            <a:pPr lvl="0" rtl="0" eaLnBrk="1" latinLnBrk="0" hangingPunct="1"/>
            <a:r>
              <a:rPr lang="ja-JP" altLang="en-US" noProof="0" dirty="0"/>
              <a:t>クリックしてマスター テキストのスタイルを編集</a:t>
            </a:r>
          </a:p>
          <a:p>
            <a:pPr lvl="1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2 </a:t>
            </a:r>
            <a:r>
              <a:rPr kumimoji="1" lang="ja-JP" altLang="en-US" noProof="0" dirty="0" smtClean="0"/>
              <a:t>レベル</a:t>
            </a:r>
          </a:p>
          <a:p>
            <a:pPr lvl="2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3 </a:t>
            </a:r>
            <a:r>
              <a:rPr kumimoji="1" lang="ja-JP" altLang="en-US" noProof="0" dirty="0" smtClean="0"/>
              <a:t>レベル</a:t>
            </a:r>
          </a:p>
          <a:p>
            <a:pPr lvl="3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4 </a:t>
            </a:r>
            <a:r>
              <a:rPr kumimoji="1" lang="ja-JP" altLang="en-US" noProof="0" dirty="0" smtClean="0"/>
              <a:t>レベル</a:t>
            </a:r>
          </a:p>
          <a:p>
            <a:pPr lvl="4"/>
            <a:r>
              <a:rPr kumimoji="1" lang="ja-JP" altLang="en-US" noProof="0" dirty="0" smtClean="0"/>
              <a:t>第 </a:t>
            </a:r>
            <a:r>
              <a:rPr kumimoji="1" lang="en-US" altLang="ja-JP" noProof="0" dirty="0" smtClean="0"/>
              <a:t>5 </a:t>
            </a:r>
            <a:r>
              <a:rPr kumimoji="1" lang="ja-JP" altLang="en-US" noProof="0" dirty="0" smtClean="0"/>
              <a:t>レベル</a:t>
            </a:r>
            <a:endParaRPr kumimoji="1" lang="ja-JP" altLang="en-US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59B777F-2BA6-42C0-83EF-2CC97DD0D6E7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369754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マスター タイトルの書式設定</a:t>
            </a:r>
            <a:endParaRPr kumimoji="0"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 rtl="0" eaLnBrk="1" latinLnBrk="0" hangingPunct="1"/>
            <a:r>
              <a:rPr lang="ja-JP" altLang="en-US" noProof="0" smtClean="0"/>
              <a:t>マスター テキストの書式設定</a:t>
            </a:r>
          </a:p>
          <a:p>
            <a:pPr lvl="1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kumimoji="0" lang="ja-JP" altLang="en-US" noProof="0" dirty="0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030C11D6-D226-45B1-8AA5-91C501F3B0E7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481682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rtlCol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tx2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kumimoji="0"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rtlCol="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rtl="0" eaLnBrk="1" latinLnBrk="0" hangingPunct="1"/>
            <a:r>
              <a:rPr lang="ja-JP" altLang="en-US" noProof="0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E5400AA1-06A4-444F-94EA-80BA16484187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53193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段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rtlCol="0"/>
          <a:lstStyle/>
          <a:p>
            <a:pPr rtl="0"/>
            <a:r>
              <a:rPr lang="ja-JP" altLang="en-US" noProof="0" smtClean="0"/>
              <a:t>マスター タイトルの書式設定</a:t>
            </a:r>
            <a:endParaRPr kumimoji="0" lang="ja-JP" altLang="en-US" noProof="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ja-JP" altLang="en-US" noProof="0" smtClean="0"/>
              <a:t>マスター テキストの書式設定</a:t>
            </a:r>
          </a:p>
          <a:p>
            <a:pPr lvl="1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kumimoji="0" lang="ja-JP" altLang="en-US" noProof="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 rtlCol="0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ja-JP" altLang="en-US" noProof="0" smtClean="0"/>
              <a:t>マスター テキストの書式設定</a:t>
            </a:r>
          </a:p>
          <a:p>
            <a:pPr lvl="1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kumimoji="0" lang="ja-JP" altLang="en-US" noProof="0" dirty="0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538B790-6ACD-441F-B06D-4917F8B429D2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09018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rtlCol="0" anchor="b"/>
          <a:lstStyle>
            <a:lvl1pPr>
              <a:defRPr/>
            </a:lvl1pPr>
          </a:lstStyle>
          <a:p>
            <a:pPr rtl="0"/>
            <a:r>
              <a:rPr lang="ja-JP" altLang="en-US" smtClean="0"/>
              <a:t>マスター タイトルの書式設定</a:t>
            </a:r>
            <a:endParaRPr kumimoji="0" lang="en-US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rtlCol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コンテンツ プレースホルダー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rtl="0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rtl="0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rtl="0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rtl="0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rtlCol="0" anchor="ctr"/>
          <a:lstStyle>
            <a:lvl1pPr marL="0" indent="0">
              <a:buNone/>
              <a:defRPr sz="2400" b="1" cap="none" baseline="0">
                <a:solidFill>
                  <a:schemeClr val="tx1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rtl="0" eaLnBrk="1" latinLnBrk="0" hangingPunct="1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 rtlCol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rtl="0" eaLnBrk="1" latinLnBrk="0" hangingPunct="1"/>
            <a:r>
              <a:rPr lang="ja-JP" altLang="en-US" smtClean="0"/>
              <a:t>マスター テキストの書式設定</a:t>
            </a:r>
          </a:p>
          <a:p>
            <a:pPr lvl="1" rtl="0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 rtl="0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 rtl="0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 rtl="0" eaLnBrk="1" latinLnBrk="0" hangingPunct="1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kumimoji="0" lang="en-US" dirty="0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BA296CEC-F0EC-4499-B406-555829E93D38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" smtClean="0"/>
              <a:t>フッターを追加</a:t>
            </a:r>
            <a:endParaRPr lang="en-US" dirty="0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01885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rtlCol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kumimoji="0" lang="ja-JP" altLang="en-US" noProof="0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7BC8EE4A-0564-4F19-AF56-1B86A81857A1}" type="datetime4">
              <a:rPr lang="ja-JP" altLang="en-US" smtClean="0"/>
              <a:t>2020年3月16日</a:t>
            </a:fld>
            <a:endParaRPr 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3071814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AAD0A0B1-5389-4168-8C71-456999E01C6A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252882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キャプション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rtlCol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Meiryo UI" panose="020B0604030504040204" pitchFamily="50" charset="-128"/>
                <a:ea typeface="Meiryo UI" panose="020B0604030504040204" pitchFamily="50" charset="-128"/>
                <a:cs typeface="+mj-cs"/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kumimoji="0" lang="ja-JP" altLang="en-US" noProof="0" dirty="0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 rtlCol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rtl="0" eaLnBrk="1" latinLnBrk="0" hangingPunct="1"/>
            <a:r>
              <a:rPr lang="ja-JP" altLang="en-US" noProof="0" smtClean="0"/>
              <a:t>マスター テキストの書式設定</a:t>
            </a:r>
          </a:p>
          <a:p>
            <a:pPr lvl="1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2 </a:t>
            </a:r>
            <a:r>
              <a:rPr lang="ja-JP" altLang="en-US" noProof="0" smtClean="0"/>
              <a:t>レベル</a:t>
            </a:r>
          </a:p>
          <a:p>
            <a:pPr lvl="2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3 </a:t>
            </a:r>
            <a:r>
              <a:rPr lang="ja-JP" altLang="en-US" noProof="0" smtClean="0"/>
              <a:t>レベル</a:t>
            </a:r>
          </a:p>
          <a:p>
            <a:pPr lvl="3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4 </a:t>
            </a:r>
            <a:r>
              <a:rPr lang="ja-JP" altLang="en-US" noProof="0" smtClean="0"/>
              <a:t>レベル</a:t>
            </a:r>
          </a:p>
          <a:p>
            <a:pPr lvl="4" rtl="0" eaLnBrk="1" latinLnBrk="0" hangingPunct="1"/>
            <a:r>
              <a:rPr lang="ja-JP" altLang="en-US" noProof="0" smtClean="0"/>
              <a:t>第 </a:t>
            </a:r>
            <a:r>
              <a:rPr lang="en-US" altLang="ja-JP" noProof="0" smtClean="0"/>
              <a:t>5 </a:t>
            </a:r>
            <a:r>
              <a:rPr lang="ja-JP" altLang="en-US" noProof="0" smtClean="0"/>
              <a:t>レベル</a:t>
            </a:r>
            <a:endParaRPr kumimoji="0" lang="ja-JP" altLang="en-US" noProof="0" dirty="0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 rtlCol="0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rtl="0" eaLnBrk="1" latinLnBrk="0" hangingPunct="1"/>
            <a:r>
              <a:rPr lang="ja-JP" altLang="en-US" noProof="0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DFAF4E1-8E5B-454D-966C-37225B9702A6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1991926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キャプション付きの画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1 つの角を切り取って丸めた四角形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ja-JP" altLang="en-US" sz="1800" noProof="0" dirty="0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rtl="0" eaLnBrk="1" latinLnBrk="0" hangingPunct="1"/>
            <a:endParaRPr kumimoji="0" lang="ja-JP" altLang="en-US" sz="1800" noProof="0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rtlCol="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pPr rtl="0"/>
            <a:r>
              <a:rPr lang="ja-JP" altLang="en-US" noProof="0" smtClean="0"/>
              <a:t>マスター タイトルの書式設定</a:t>
            </a:r>
            <a:endParaRPr kumimoji="0" lang="ja-JP" altLang="en-US" noProof="0" dirty="0"/>
          </a:p>
        </p:txBody>
      </p:sp>
      <p:sp>
        <p:nvSpPr>
          <p:cNvPr id="3" name="図プレースホルダー 2" descr="画像を追加する空のプレースホルダー。プレースホルダーをクリックし、追加する画像を選択します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 rtlCol="0"/>
          <a:lstStyle>
            <a:lvl1pPr marL="0" indent="0">
              <a:buNone/>
              <a:defRPr sz="3200"/>
            </a:lvl1pPr>
          </a:lstStyle>
          <a:p>
            <a:pPr rtl="0"/>
            <a:r>
              <a:rPr lang="ja-JP" altLang="en-US" noProof="0" smtClean="0"/>
              <a:t>図を追加</a:t>
            </a:r>
            <a:endParaRPr kumimoji="0" lang="ja-JP" altLang="en-US" noProof="0" dirty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rtlCol="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rtl="0" eaLnBrk="1" latinLnBrk="0" hangingPunct="1"/>
            <a:r>
              <a:rPr lang="ja-JP" altLang="en-US" noProof="0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pPr rtl="0"/>
            <a:fld id="{3BA228A8-1DDA-4C9E-B7BB-B3D4A4576159}" type="datetime4">
              <a:rPr lang="ja-JP" altLang="en-US" smtClean="0"/>
              <a:t>2020年3月16日</a:t>
            </a:fld>
            <a:endParaRPr 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 rtlCol="0"/>
          <a:lstStyle/>
          <a:p>
            <a:pPr rtl="0"/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 rtlCol="0"/>
          <a:lstStyle/>
          <a:p>
            <a:pPr rtl="0"/>
            <a:fld id="{401CF334-2D5C-4859-84A6-CA7E6E43FAEB}" type="slidenum">
              <a:rPr lang="en-US" altLang="ja-JP" noProof="0" smtClean="0"/>
              <a:t>‹#›</a:t>
            </a:fld>
            <a:endParaRPr lang="ja-JP" altLang="en-US" noProof="0" dirty="0"/>
          </a:p>
        </p:txBody>
      </p:sp>
      <p:sp>
        <p:nvSpPr>
          <p:cNvPr id="10" name="フリーフォーム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ja-JP" altLang="en-US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フリーフォーム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rtlCol="0" anchor="t" compatLnSpc="1"/>
          <a:lstStyle/>
          <a:p>
            <a:pPr marL="0" algn="l" rtl="0" eaLnBrk="1" latinLnBrk="0" hangingPunct="1"/>
            <a:endParaRPr kumimoji="0" lang="ja-JP" altLang="en-US" sz="1800" noProof="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1962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グループ 24"/>
          <p:cNvGrpSpPr/>
          <p:nvPr/>
        </p:nvGrpSpPr>
        <p:grpSpPr>
          <a:xfrm>
            <a:off x="-29028" y="-7144"/>
            <a:ext cx="12240731" cy="6879658"/>
            <a:chOff x="0" y="-21658"/>
            <a:chExt cx="12240731" cy="6879658"/>
          </a:xfrm>
        </p:grpSpPr>
        <p:sp>
          <p:nvSpPr>
            <p:cNvPr id="26" name="長方形 25"/>
            <p:cNvSpPr/>
            <p:nvPr/>
          </p:nvSpPr>
          <p:spPr>
            <a:xfrm>
              <a:off x="31633" y="0"/>
              <a:ext cx="12188952" cy="6858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rtl="0"/>
              <a:endParaRPr lang="ja-JP" altLang="en-US" noProof="0" dirty="0"/>
            </a:p>
          </p:txBody>
        </p:sp>
        <p:grpSp>
          <p:nvGrpSpPr>
            <p:cNvPr id="27" name="グループ 26"/>
            <p:cNvGrpSpPr/>
            <p:nvPr/>
          </p:nvGrpSpPr>
          <p:grpSpPr>
            <a:xfrm>
              <a:off x="0" y="-21658"/>
              <a:ext cx="12240731" cy="1041400"/>
              <a:chOff x="-25356" y="-7144"/>
              <a:chExt cx="12240731" cy="1041400"/>
            </a:xfrm>
          </p:grpSpPr>
          <p:sp>
            <p:nvSpPr>
              <p:cNvPr id="28" name="フリーフォーム 27"/>
              <p:cNvSpPr>
                <a:spLocks/>
              </p:cNvSpPr>
              <p:nvPr/>
            </p:nvSpPr>
            <p:spPr bwMode="auto">
              <a:xfrm>
                <a:off x="-12700" y="-7144"/>
                <a:ext cx="12217400" cy="1041400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6" y="2"/>
                  </a:cxn>
                  <a:cxn ang="0">
                    <a:pos x="2542" y="0"/>
                  </a:cxn>
                  <a:cxn ang="0">
                    <a:pos x="4374" y="367"/>
                  </a:cxn>
                  <a:cxn ang="0">
                    <a:pos x="5766" y="55"/>
                  </a:cxn>
                  <a:cxn ang="0">
                    <a:pos x="5772" y="213"/>
                  </a:cxn>
                  <a:cxn ang="0">
                    <a:pos x="4302" y="439"/>
                  </a:cxn>
                  <a:cxn ang="0">
                    <a:pos x="1488" y="201"/>
                  </a:cxn>
                  <a:cxn ang="0">
                    <a:pos x="0" y="656"/>
                  </a:cxn>
                  <a:cxn ang="0">
                    <a:pos x="6" y="2"/>
                  </a:cxn>
                </a:cxnLst>
                <a:rect l="0" t="0" r="0" b="0"/>
                <a:pathLst>
                  <a:path w="5772" h="656">
                    <a:moveTo>
                      <a:pt x="6" y="2"/>
                    </a:moveTo>
                    <a:lnTo>
                      <a:pt x="2542" y="0"/>
                    </a:lnTo>
                    <a:cubicBezTo>
                      <a:pt x="2746" y="101"/>
                      <a:pt x="3828" y="367"/>
                      <a:pt x="4374" y="367"/>
                    </a:cubicBezTo>
                    <a:cubicBezTo>
                      <a:pt x="4920" y="367"/>
                      <a:pt x="5526" y="152"/>
                      <a:pt x="5766" y="55"/>
                    </a:cubicBezTo>
                    <a:lnTo>
                      <a:pt x="5772" y="213"/>
                    </a:lnTo>
                    <a:cubicBezTo>
                      <a:pt x="5670" y="257"/>
                      <a:pt x="5016" y="441"/>
                      <a:pt x="4302" y="439"/>
                    </a:cubicBezTo>
                    <a:cubicBezTo>
                      <a:pt x="3588" y="437"/>
                      <a:pt x="2205" y="165"/>
                      <a:pt x="1488" y="201"/>
                    </a:cubicBezTo>
                    <a:cubicBezTo>
                      <a:pt x="750" y="209"/>
                      <a:pt x="270" y="482"/>
                      <a:pt x="0" y="656"/>
                    </a:cubicBezTo>
                    <a:lnTo>
                      <a:pt x="6" y="2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shade val="50000"/>
                      <a:alpha val="45000"/>
                      <a:satMod val="120000"/>
                    </a:schemeClr>
                  </a:gs>
                  <a:gs pos="100000">
                    <a:schemeClr val="accent3">
                      <a:shade val="80000"/>
                      <a:alpha val="55000"/>
                      <a:satMod val="155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ja-JP" altLang="en-US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フリーフォーム 28"/>
              <p:cNvSpPr>
                <a:spLocks/>
              </p:cNvSpPr>
              <p:nvPr/>
            </p:nvSpPr>
            <p:spPr bwMode="auto">
              <a:xfrm>
                <a:off x="5842000" y="-7144"/>
                <a:ext cx="6350000" cy="638175"/>
              </a:xfrm>
              <a:custGeom>
                <a:avLst>
                  <a:gd name="A1" fmla="val 0"/>
                  <a:gd name="A2" fmla="val 0"/>
                  <a:gd name="A3" fmla="val 0"/>
                  <a:gd name="A4" fmla="val 0"/>
                  <a:gd name="A5" fmla="val 0"/>
                  <a:gd name="A6" fmla="val 0"/>
                  <a:gd name="A7" fmla="val 0"/>
                  <a:gd name="A8" fmla="val 0"/>
                </a:avLst>
                <a:gdLst/>
                <a:ahLst/>
                <a:cxnLst>
                  <a:cxn ang="0">
                    <a:pos x="0" y="0"/>
                  </a:cxn>
                  <a:cxn ang="0">
                    <a:pos x="1668" y="564"/>
                  </a:cxn>
                  <a:cxn ang="0">
                    <a:pos x="3000" y="186"/>
                  </a:cxn>
                  <a:cxn ang="0">
                    <a:pos x="3000" y="6"/>
                  </a:cxn>
                  <a:cxn ang="0">
                    <a:pos x="0" y="0"/>
                  </a:cxn>
                </a:cxnLst>
                <a:rect l="0" t="0" r="0" b="0"/>
                <a:pathLst>
                  <a:path w="3000" h="595">
                    <a:moveTo>
                      <a:pt x="0" y="0"/>
                    </a:moveTo>
                    <a:cubicBezTo>
                      <a:pt x="174" y="102"/>
                      <a:pt x="1168" y="533"/>
                      <a:pt x="1668" y="564"/>
                    </a:cubicBezTo>
                    <a:cubicBezTo>
                      <a:pt x="2168" y="595"/>
                      <a:pt x="2778" y="279"/>
                      <a:pt x="3000" y="186"/>
                    </a:cubicBezTo>
                    <a:lnTo>
                      <a:pt x="3000" y="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>
                      <a:shade val="50000"/>
                      <a:alpha val="30000"/>
                      <a:satMod val="130000"/>
                    </a:schemeClr>
                  </a:gs>
                  <a:gs pos="80000">
                    <a:schemeClr val="accent2">
                      <a:shade val="75000"/>
                      <a:alpha val="45000"/>
                      <a:satMod val="140000"/>
                    </a:schemeClr>
                  </a:gs>
                </a:gsLst>
                <a:lin ang="5400000" scaled="1"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rtlCol="0" anchor="t" compatLnSpc="1"/>
              <a:lstStyle/>
              <a:p>
                <a:pPr marL="0" algn="l" rtl="0" eaLnBrk="1" latinLnBrk="0" hangingPunct="1"/>
                <a:endParaRPr kumimoji="0" lang="ja-JP" altLang="en-US" sz="1800" noProof="0" dirty="0">
                  <a:solidFill>
                    <a:schemeClr val="tx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31" name="グループ 30"/>
              <p:cNvGrpSpPr/>
              <p:nvPr/>
            </p:nvGrpSpPr>
            <p:grpSpPr>
              <a:xfrm>
                <a:off x="-25356" y="202408"/>
                <a:ext cx="12240731" cy="649224"/>
                <a:chOff x="-19045" y="216550"/>
                <a:chExt cx="9180548" cy="649224"/>
              </a:xfrm>
            </p:grpSpPr>
            <p:sp>
              <p:nvSpPr>
                <p:cNvPr id="32" name="フリーフォーム 31"/>
                <p:cNvSpPr>
                  <a:spLocks/>
                </p:cNvSpPr>
                <p:nvPr/>
              </p:nvSpPr>
              <p:spPr bwMode="auto">
                <a:xfrm rot="21435692">
                  <a:off x="-19045" y="216550"/>
                  <a:ext cx="9163050" cy="649224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966"/>
                    </a:cxn>
                    <a:cxn ang="0">
                      <a:pos x="1608" y="282"/>
                    </a:cxn>
                    <a:cxn ang="0">
                      <a:pos x="4110" y="1008"/>
                    </a:cxn>
                    <a:cxn ang="0">
                      <a:pos x="5772" y="0"/>
                    </a:cxn>
                  </a:cxnLst>
                  <a:rect l="0" t="0" r="0" b="0"/>
                  <a:pathLst>
                    <a:path w="5772" h="1055">
                      <a:moveTo>
                        <a:pt x="0" y="966"/>
                      </a:moveTo>
                      <a:cubicBezTo>
                        <a:pt x="282" y="738"/>
                        <a:pt x="923" y="275"/>
                        <a:pt x="1608" y="282"/>
                      </a:cubicBezTo>
                      <a:cubicBezTo>
                        <a:pt x="2293" y="289"/>
                        <a:pt x="3416" y="1055"/>
                        <a:pt x="4110" y="1008"/>
                      </a:cubicBezTo>
                      <a:cubicBezTo>
                        <a:pt x="4804" y="961"/>
                        <a:pt x="5426" y="210"/>
                        <a:pt x="5772" y="0"/>
                      </a:cubicBezTo>
                    </a:path>
                  </a:pathLst>
                </a:custGeom>
                <a:noFill/>
                <a:ln w="10795" cap="flat" cmpd="sng" algn="ctr">
                  <a:gradFill>
                    <a:gsLst>
                      <a:gs pos="74000">
                        <a:schemeClr val="accent3">
                          <a:shade val="75000"/>
                        </a:schemeClr>
                      </a:gs>
                      <a:gs pos="86000">
                        <a:schemeClr val="tx1">
                          <a:alpha val="29000"/>
                        </a:schemeClr>
                      </a:gs>
                      <a:gs pos="16000">
                        <a:schemeClr val="accent2">
                          <a:shade val="75000"/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ja-JP" altLang="en-US" sz="1800" noProof="0" dirty="0"/>
                </a:p>
              </p:txBody>
            </p:sp>
            <p:sp>
              <p:nvSpPr>
                <p:cNvPr id="33" name="フリーフォーム 32"/>
                <p:cNvSpPr>
                  <a:spLocks/>
                </p:cNvSpPr>
                <p:nvPr/>
              </p:nvSpPr>
              <p:spPr bwMode="auto">
                <a:xfrm rot="21435692">
                  <a:off x="-14309" y="290003"/>
                  <a:ext cx="9175812" cy="530352"/>
                </a:xfrm>
                <a:custGeom>
                  <a:avLst>
                    <a:gd name="A1" fmla="val 0"/>
                    <a:gd name="A2" fmla="val 0"/>
                    <a:gd name="A3" fmla="val 0"/>
                    <a:gd name="A4" fmla="val 0"/>
                    <a:gd name="A5" fmla="val 0"/>
                    <a:gd name="A6" fmla="val 0"/>
                    <a:gd name="A7" fmla="val 0"/>
                    <a:gd name="A8" fmla="val 0"/>
                  </a:avLst>
                  <a:gdLst/>
                  <a:ahLst/>
                  <a:cxnLst>
                    <a:cxn ang="0">
                      <a:pos x="0" y="732"/>
                    </a:cxn>
                    <a:cxn ang="0">
                      <a:pos x="1638" y="228"/>
                    </a:cxn>
                    <a:cxn ang="0">
                      <a:pos x="4122" y="816"/>
                    </a:cxn>
                    <a:cxn ang="0">
                      <a:pos x="5766" y="0"/>
                    </a:cxn>
                  </a:cxnLst>
                  <a:rect l="0" t="0" r="0" b="0"/>
                  <a:pathLst>
                    <a:path w="5766" h="854">
                      <a:moveTo>
                        <a:pt x="0" y="732"/>
                      </a:moveTo>
                      <a:cubicBezTo>
                        <a:pt x="273" y="647"/>
                        <a:pt x="951" y="214"/>
                        <a:pt x="1638" y="228"/>
                      </a:cubicBezTo>
                      <a:cubicBezTo>
                        <a:pt x="2325" y="242"/>
                        <a:pt x="3434" y="854"/>
                        <a:pt x="4122" y="816"/>
                      </a:cubicBezTo>
                      <a:cubicBezTo>
                        <a:pt x="4810" y="778"/>
                        <a:pt x="5424" y="170"/>
                        <a:pt x="5766" y="0"/>
                      </a:cubicBezTo>
                    </a:path>
                  </a:pathLst>
                </a:custGeom>
                <a:noFill/>
                <a:ln w="9525" cap="flat" cmpd="sng" algn="ctr">
                  <a:gradFill>
                    <a:gsLst>
                      <a:gs pos="74000">
                        <a:schemeClr val="accent4"/>
                      </a:gs>
                      <a:gs pos="44000">
                        <a:schemeClr val="accent1"/>
                      </a:gs>
                      <a:gs pos="33000">
                        <a:schemeClr val="accent2">
                          <a:alpha val="56000"/>
                        </a:schemeClr>
                      </a:gs>
                    </a:gsLst>
                    <a:lin ang="5400000" scaled="1"/>
                  </a:gra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vert="horz" wrap="square" lIns="91440" tIns="45720" rIns="91440" bIns="45720" rtlCol="0" anchor="t" compatLnSpc="1"/>
                <a:lstStyle/>
                <a:p>
                  <a:pPr rtl="0"/>
                  <a:endParaRPr kumimoji="0" lang="ja-JP" altLang="en-US" sz="1800" noProof="0" dirty="0"/>
                </a:p>
              </p:txBody>
            </p:sp>
          </p:grpSp>
        </p:grpSp>
      </p:grpSp>
      <p:sp>
        <p:nvSpPr>
          <p:cNvPr id="9" name="タイトル プレースホルダー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rtlCol="0" anchor="b">
            <a:normAutofit/>
          </a:bodyPr>
          <a:lstStyle/>
          <a:p>
            <a:pPr rtl="0"/>
            <a:r>
              <a:rPr lang="ja-JP" altLang="en-US" noProof="0" dirty="0"/>
              <a:t>クリックしてマスター タイトルのスタイルを編集</a:t>
            </a:r>
            <a:endParaRPr kumimoji="0" lang="ja-JP" altLang="en-US" noProof="0" dirty="0"/>
          </a:p>
        </p:txBody>
      </p:sp>
      <p:sp>
        <p:nvSpPr>
          <p:cNvPr id="30" name="テキスト プレースホルダー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434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rtl="0" eaLnBrk="1" latinLnBrk="0" hangingPunct="1"/>
            <a:r>
              <a:rPr lang="ja-JP" altLang="en-US" noProof="0" dirty="0" smtClean="0"/>
              <a:t>クリックしてマスター テキストのスタイルを編集</a:t>
            </a:r>
          </a:p>
          <a:p>
            <a:pPr lvl="1" rtl="0" eaLnBrk="1" latinLnBrk="0" hangingPunct="1"/>
            <a:r>
              <a:rPr lang="ja-JP" altLang="en-US" noProof="0" dirty="0" smtClean="0"/>
              <a:t>第 </a:t>
            </a:r>
            <a:r>
              <a:rPr lang="en-US" altLang="ja-JP" noProof="0" dirty="0" smtClean="0"/>
              <a:t>2 </a:t>
            </a:r>
            <a:r>
              <a:rPr lang="ja-JP" altLang="en-US" noProof="0" dirty="0" smtClean="0"/>
              <a:t>レベル</a:t>
            </a:r>
          </a:p>
          <a:p>
            <a:pPr lvl="2" rtl="0" eaLnBrk="1" latinLnBrk="0" hangingPunct="1"/>
            <a:r>
              <a:rPr lang="ja-JP" altLang="en-US" noProof="0" dirty="0" smtClean="0"/>
              <a:t>第 </a:t>
            </a:r>
            <a:r>
              <a:rPr lang="en-US" altLang="ja-JP" noProof="0" dirty="0" smtClean="0"/>
              <a:t>3 </a:t>
            </a:r>
            <a:r>
              <a:rPr lang="ja-JP" altLang="en-US" noProof="0" dirty="0" smtClean="0"/>
              <a:t>レベル</a:t>
            </a:r>
          </a:p>
          <a:p>
            <a:pPr lvl="3" rtl="0" eaLnBrk="1" latinLnBrk="0" hangingPunct="1"/>
            <a:r>
              <a:rPr lang="ja-JP" altLang="en-US" noProof="0" dirty="0" smtClean="0"/>
              <a:t>第 </a:t>
            </a:r>
            <a:r>
              <a:rPr lang="en-US" altLang="ja-JP" noProof="0" dirty="0" smtClean="0"/>
              <a:t>4 </a:t>
            </a:r>
            <a:r>
              <a:rPr lang="ja-JP" altLang="en-US" noProof="0" dirty="0" smtClean="0"/>
              <a:t>レベル</a:t>
            </a:r>
          </a:p>
          <a:p>
            <a:pPr lvl="4" rtl="0" eaLnBrk="1" latinLnBrk="0" hangingPunct="1"/>
            <a:r>
              <a:rPr lang="ja-JP" altLang="en-US" noProof="0" dirty="0" smtClean="0"/>
              <a:t>第 </a:t>
            </a:r>
            <a:r>
              <a:rPr lang="en-US" altLang="ja-JP" noProof="0" dirty="0" smtClean="0"/>
              <a:t>5 </a:t>
            </a:r>
            <a:r>
              <a:rPr lang="ja-JP" altLang="en-US" noProof="0" dirty="0" smtClean="0"/>
              <a:t>レベル</a:t>
            </a:r>
            <a:endParaRPr lang="ja-JP" altLang="en-US" noProof="0" dirty="0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defRPr>
            </a:lvl1pPr>
          </a:lstStyle>
          <a:p>
            <a:fld id="{196E8732-2B4B-4F0A-8362-53F7A7DF2931}" type="datetime4">
              <a:rPr lang="ja-JP" altLang="en-US" smtClean="0"/>
              <a:t>2020年3月16日</a:t>
            </a:fld>
            <a:endParaRPr lang="en-US" dirty="0"/>
          </a:p>
        </p:txBody>
      </p:sp>
      <p:sp>
        <p:nvSpPr>
          <p:cNvPr id="22" name="フッター プレースホルダー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 eaLnBrk="1" latinLnBrk="0" hangingPunct="1">
              <a:defRPr kumimoji="0" sz="110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defRPr>
            </a:lvl1pPr>
          </a:lstStyle>
          <a:p>
            <a:r>
              <a:rPr lang="ja-JP" altLang="en-US" noProof="0" smtClean="0"/>
              <a:t>フッターを追加</a:t>
            </a:r>
            <a:endParaRPr lang="ja-JP" altLang="en-US" noProof="0" dirty="0"/>
          </a:p>
        </p:txBody>
      </p:sp>
      <p:sp>
        <p:nvSpPr>
          <p:cNvPr id="18" name="スライド番号プレースホルダー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r" eaLnBrk="1" latinLnBrk="0" hangingPunct="1">
              <a:defRPr kumimoji="0" sz="1100">
                <a:solidFill>
                  <a:schemeClr val="tx1"/>
                </a:solidFill>
                <a:latin typeface="ＭＳ 明朝" panose="02020609040205080304" pitchFamily="17" charset="-128"/>
                <a:ea typeface="ＭＳ 明朝" panose="02020609040205080304" pitchFamily="17" charset="-128"/>
              </a:defRPr>
            </a:lvl1pPr>
          </a:lstStyle>
          <a:p>
            <a:fld id="{401CF334-2D5C-4859-84A6-CA7E6E43FAEB}" type="slidenum">
              <a:rPr lang="en-US" altLang="ja-JP" noProof="0" smtClean="0"/>
              <a:pPr/>
              <a:t>‹#›</a:t>
            </a:fld>
            <a:endParaRPr lang="ja-JP" altLang="en-US" noProof="0" dirty="0"/>
          </a:p>
        </p:txBody>
      </p:sp>
    </p:spTree>
    <p:extLst>
      <p:ext uri="{BB962C8B-B14F-4D97-AF65-F5344CB8AC3E}">
        <p14:creationId xmlns:p14="http://schemas.microsoft.com/office/powerpoint/2010/main" val="942852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latinLnBrk="0" hangingPunct="1">
        <a:lnSpc>
          <a:spcPct val="80000"/>
        </a:lnSpc>
        <a:spcBef>
          <a:spcPct val="0"/>
        </a:spcBef>
        <a:buNone/>
        <a:defRPr kumimoji="1" sz="5000" b="0" kern="1200">
          <a:ln>
            <a:noFill/>
          </a:ln>
          <a:solidFill>
            <a:schemeClr val="tx2"/>
          </a:solidFill>
          <a:effectLst/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95000"/>
        <a:buFont typeface="Wingdings 2"/>
        <a:buChar char=""/>
        <a:defRPr kumimoji="1" sz="2600" kern="1200">
          <a:solidFill>
            <a:schemeClr val="tx1"/>
          </a:solidFill>
          <a:latin typeface="ＭＳ 明朝" panose="02020609040205080304" pitchFamily="17" charset="-128"/>
          <a:ea typeface="ＭＳ 明朝" panose="02020609040205080304" pitchFamily="17" charset="-128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>
            <a:lumMod val="50000"/>
          </a:schemeClr>
        </a:buClr>
        <a:buSzPct val="85000"/>
        <a:buFont typeface="Wingdings 2"/>
        <a:buChar char=""/>
        <a:defRPr kumimoji="1" sz="2400" kern="1200">
          <a:solidFill>
            <a:schemeClr val="tx1"/>
          </a:solidFill>
          <a:latin typeface="ＭＳ 明朝" panose="02020609040205080304" pitchFamily="17" charset="-128"/>
          <a:ea typeface="ＭＳ 明朝" panose="02020609040205080304" pitchFamily="17" charset="-128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>
            <a:lumMod val="50000"/>
          </a:schemeClr>
        </a:buClr>
        <a:buSzPct val="70000"/>
        <a:buFont typeface="Wingdings 2"/>
        <a:buChar char=""/>
        <a:defRPr kumimoji="1" sz="2100" kern="1200">
          <a:solidFill>
            <a:schemeClr val="tx1"/>
          </a:solidFill>
          <a:latin typeface="ＭＳ 明朝" panose="02020609040205080304" pitchFamily="17" charset="-128"/>
          <a:ea typeface="ＭＳ 明朝" panose="02020609040205080304" pitchFamily="17" charset="-128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>
            <a:lumMod val="50000"/>
          </a:schemeClr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ＭＳ 明朝" panose="02020609040205080304" pitchFamily="17" charset="-128"/>
          <a:ea typeface="ＭＳ 明朝" panose="02020609040205080304" pitchFamily="17" charset="-128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>
            <a:lumMod val="75000"/>
          </a:schemeClr>
        </a:buClr>
        <a:buSzPct val="65000"/>
        <a:buFont typeface="Wingdings 2"/>
        <a:buChar char=""/>
        <a:defRPr kumimoji="1" sz="2000" kern="1200">
          <a:solidFill>
            <a:schemeClr val="tx1"/>
          </a:solidFill>
          <a:latin typeface="ＭＳ 明朝" panose="02020609040205080304" pitchFamily="17" charset="-128"/>
          <a:ea typeface="ＭＳ 明朝" panose="02020609040205080304" pitchFamily="17" charset="-128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>
            <a:lumMod val="50000"/>
          </a:schemeClr>
        </a:buClr>
        <a:buSzPct val="80000"/>
        <a:buFont typeface="Wingdings 2"/>
        <a:buChar char="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>
            <a:lumMod val="75000"/>
          </a:schemeClr>
        </a:buClr>
        <a:buSzPct val="80000"/>
        <a:buFont typeface="Wingdings 2"/>
        <a:buChar char=""/>
        <a:defRPr kumimoji="1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0" algn="l" rtl="0" eaLnBrk="1" latinLnBrk="0" hangingPunct="1">
        <a:spcBef>
          <a:spcPct val="20000"/>
        </a:spcBef>
        <a:buClr>
          <a:schemeClr val="tx2"/>
        </a:buClr>
        <a:buFontTx/>
        <a:buNone/>
        <a:defRPr kumimoji="1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tm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タイトル 2"/>
          <p:cNvSpPr>
            <a:spLocks noGrp="1"/>
          </p:cNvSpPr>
          <p:nvPr>
            <p:ph type="title"/>
          </p:nvPr>
        </p:nvSpPr>
        <p:spPr>
          <a:xfrm>
            <a:off x="609599" y="756576"/>
            <a:ext cx="4819651" cy="802296"/>
          </a:xfrm>
        </p:spPr>
        <p:txBody>
          <a:bodyPr rtlCol="0">
            <a:normAutofit/>
          </a:bodyPr>
          <a:lstStyle/>
          <a:p>
            <a:pPr rtl="0"/>
            <a:r>
              <a:rPr lang="ja-JP" altLang="en-US" b="1" dirty="0" smtClean="0"/>
              <a:t>菊泉の内観</a:t>
            </a:r>
            <a:endParaRPr lang="ja-JP" altLang="en-US" b="1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237744" y="192024"/>
            <a:ext cx="1569660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HG正楷書体-PRO" panose="03000600000000000000" pitchFamily="66" charset="-128"/>
                <a:ea typeface="HG正楷書体-PRO" panose="03000600000000000000" pitchFamily="66" charset="-128"/>
                <a:cs typeface="+mn-cs"/>
              </a:rPr>
              <a:t>令和二年迎春</a:t>
            </a:r>
          </a:p>
        </p:txBody>
      </p:sp>
      <p:pic>
        <p:nvPicPr>
          <p:cNvPr id="20" name="図 19" descr="画面の領域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3" y="2302426"/>
            <a:ext cx="6609623" cy="44035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" name="テキスト ボックス 20"/>
          <p:cNvSpPr txBox="1"/>
          <p:nvPr/>
        </p:nvSpPr>
        <p:spPr>
          <a:xfrm>
            <a:off x="237743" y="2004295"/>
            <a:ext cx="1261884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和室三室</a:t>
            </a:r>
            <a:r>
              <a:rPr kumimoji="1" lang="en-US" altLang="ja-JP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】</a:t>
            </a:r>
            <a:endParaRPr kumimoji="1" lang="ja-JP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明朝" panose="02020609040205080304" pitchFamily="17" charset="-128"/>
              <a:ea typeface="ＭＳ 明朝" panose="02020609040205080304" pitchFamily="17" charset="-128"/>
              <a:cs typeface="Meiryo UI" panose="020B0604030504040204" pitchFamily="50" charset="-128"/>
            </a:endParaRPr>
          </a:p>
        </p:txBody>
      </p:sp>
      <p:sp>
        <p:nvSpPr>
          <p:cNvPr id="15" name="テキスト ボックス 14"/>
          <p:cNvSpPr txBox="1"/>
          <p:nvPr/>
        </p:nvSpPr>
        <p:spPr>
          <a:xfrm>
            <a:off x="11709925" y="1795097"/>
            <a:ext cx="400110" cy="973985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洋室①</a:t>
            </a:r>
            <a:r>
              <a:rPr kumimoji="1" lang="en-US" altLang="ja-JP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】</a:t>
            </a:r>
            <a:endParaRPr kumimoji="1" lang="ja-JP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明朝" panose="02020609040205080304" pitchFamily="17" charset="-128"/>
              <a:ea typeface="ＭＳ 明朝" panose="02020609040205080304" pitchFamily="17" charset="-128"/>
              <a:cs typeface="Meiryo UI" panose="020B0604030504040204" pitchFamily="50" charset="-128"/>
            </a:endParaRPr>
          </a:p>
        </p:txBody>
      </p:sp>
      <p:pic>
        <p:nvPicPr>
          <p:cNvPr id="8" name="図 7" descr="画面の領域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990" y="3886462"/>
            <a:ext cx="4611935" cy="28194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図 8" descr="画面の領域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7990" y="838167"/>
            <a:ext cx="4611935" cy="288784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9" name="テキスト ボックス 18"/>
          <p:cNvSpPr txBox="1"/>
          <p:nvPr/>
        </p:nvSpPr>
        <p:spPr>
          <a:xfrm>
            <a:off x="11735179" y="4809216"/>
            <a:ext cx="400110" cy="797654"/>
          </a:xfrm>
          <a:prstGeom prst="rect">
            <a:avLst/>
          </a:prstGeom>
          <a:noFill/>
          <a:ln>
            <a:noFill/>
          </a:ln>
        </p:spPr>
        <p:txBody>
          <a:bodyPr vert="eaVert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400" b="1" dirty="0">
                <a:solidFill>
                  <a:prstClr val="black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廊下</a:t>
            </a:r>
            <a:r>
              <a:rPr kumimoji="1" lang="en-US" altLang="ja-JP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】</a:t>
            </a:r>
            <a:endParaRPr kumimoji="1" lang="ja-JP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明朝" panose="02020609040205080304" pitchFamily="17" charset="-128"/>
              <a:ea typeface="ＭＳ 明朝" panose="02020609040205080304" pitchFamily="17" charset="-128"/>
              <a:cs typeface="Meiryo UI" panose="020B0604030504040204" pitchFamily="50" charset="-128"/>
            </a:endParaRPr>
          </a:p>
        </p:txBody>
      </p:sp>
      <p:pic>
        <p:nvPicPr>
          <p:cNvPr id="10" name="図 9" descr="画面の領域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0513" y="569686"/>
            <a:ext cx="2777474" cy="158849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" name="テキスト ボックス 23"/>
          <p:cNvSpPr txBox="1"/>
          <p:nvPr/>
        </p:nvSpPr>
        <p:spPr>
          <a:xfrm>
            <a:off x="4789164" y="261909"/>
            <a:ext cx="1441420" cy="307777"/>
          </a:xfrm>
          <a:prstGeom prst="rect">
            <a:avLst/>
          </a:prstGeom>
          <a:noFill/>
          <a:ln>
            <a:noFill/>
          </a:ln>
        </p:spPr>
        <p:txBody>
          <a:bodyPr vert="horz"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【</a:t>
            </a:r>
            <a:r>
              <a:rPr kumimoji="1" lang="ja-JP" altLang="en-US" sz="1400" b="1" dirty="0">
                <a:solidFill>
                  <a:prstClr val="black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カウンタ</a:t>
            </a:r>
            <a:r>
              <a:rPr kumimoji="1" lang="ja-JP" altLang="en-US" sz="1400" b="1" dirty="0" smtClean="0">
                <a:solidFill>
                  <a:prstClr val="black"/>
                </a:solidFill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ー</a:t>
            </a:r>
            <a:r>
              <a:rPr kumimoji="1" lang="en-US" altLang="ja-JP" sz="1400" b="1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ＭＳ 明朝" panose="02020609040205080304" pitchFamily="17" charset="-128"/>
                <a:ea typeface="ＭＳ 明朝" panose="02020609040205080304" pitchFamily="17" charset="-128"/>
                <a:cs typeface="Meiryo UI" panose="020B0604030504040204" pitchFamily="50" charset="-128"/>
              </a:rPr>
              <a:t>】</a:t>
            </a:r>
            <a:endParaRPr kumimoji="1" lang="ja-JP" altLang="en-US" sz="1400" b="1" i="0" u="none" strike="noStrike" kern="120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ＭＳ 明朝" panose="02020609040205080304" pitchFamily="17" charset="-128"/>
              <a:ea typeface="ＭＳ 明朝" panose="02020609040205080304" pitchFamily="17" charset="-128"/>
              <a:cs typeface="Meiryo UI" panose="020B060403050404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3350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ブレーンストーミングのプレゼンテーション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-Palatino Linotyp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 panose="020405020505050303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spDef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solidFill>
            <a:schemeClr val="bg2"/>
          </a:solidFill>
        </a:ln>
      </a:spPr>
      <a:bodyPr wrap="none" rtlCol="0">
        <a:spAutoFit/>
      </a:bodyPr>
      <a:lstStyle>
        <a:defPPr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_15870482_TF03460637.potx" id="{8F3B156D-932A-4C4F-B19B-13DA9C7AB513}" vid="{CAF0C7A8-6467-402F-B5CC-E460ADA54AEF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ビジネス ブレーンストーミング プレゼンテーション</Template>
  <TotalTime>2297</TotalTime>
  <Words>22</Words>
  <Application>Microsoft Office PowerPoint</Application>
  <PresentationFormat>ワイド画面</PresentationFormat>
  <Paragraphs>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HG正楷書体-PRO</vt:lpstr>
      <vt:lpstr>Meiryo UI</vt:lpstr>
      <vt:lpstr>ＭＳ ゴシック</vt:lpstr>
      <vt:lpstr>ＭＳ 明朝</vt:lpstr>
      <vt:lpstr>Palatino Linotype</vt:lpstr>
      <vt:lpstr>Wingdings 2</vt:lpstr>
      <vt:lpstr>ブレーンストーミングのプレゼンテーション</vt:lpstr>
      <vt:lpstr>菊泉の内観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創造性のセッション</dc:title>
  <dc:creator>TOSHIYUKI</dc:creator>
  <cp:lastModifiedBy>TOSHIYUKI</cp:lastModifiedBy>
  <cp:revision>228</cp:revision>
  <cp:lastPrinted>2020-01-31T10:49:36Z</cp:lastPrinted>
  <dcterms:created xsi:type="dcterms:W3CDTF">2020-01-02T17:05:58Z</dcterms:created>
  <dcterms:modified xsi:type="dcterms:W3CDTF">2020-03-16T09:43:10Z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0x010100AA3F7D94069FF64A86F7DFF56D60E3BE</vt:lpwstr>
  </property>
  <property fmtid="{D5CDD505-2E9C-101B-9397-08002B2CF9AE}" pid="3" name="Order">
    <vt:r8>74069100</vt:r8>
  </property>
  <property fmtid="{D5CDD505-2E9C-101B-9397-08002B2CF9AE}" pid="4" name="HiddenCategoryTags">
    <vt:lpwstr/>
  </property>
  <property fmtid="{D5CDD505-2E9C-101B-9397-08002B2CF9AE}" pid="5" name="InternalTags">
    <vt:lpwstr/>
  </property>
  <property fmtid="{D5CDD505-2E9C-101B-9397-08002B2CF9AE}" pid="6" name="FeatureTags">
    <vt:lpwstr/>
  </property>
  <property fmtid="{D5CDD505-2E9C-101B-9397-08002B2CF9AE}" pid="7" name="LocalizationTags">
    <vt:lpwstr/>
  </property>
  <property fmtid="{D5CDD505-2E9C-101B-9397-08002B2CF9AE}" pid="8" name="CategoryTags">
    <vt:lpwstr/>
  </property>
  <property fmtid="{D5CDD505-2E9C-101B-9397-08002B2CF9AE}" pid="9" name="Applications">
    <vt:lpwstr/>
  </property>
  <property fmtid="{D5CDD505-2E9C-101B-9397-08002B2CF9AE}" pid="10" name="CampaignTags">
    <vt:lpwstr/>
  </property>
  <property fmtid="{D5CDD505-2E9C-101B-9397-08002B2CF9AE}" pid="11" name="ScenarioTags">
    <vt:lpwstr/>
  </property>
</Properties>
</file>